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NR 10 SEP  – SEGURANÇA E NO SISTEMA ELETRICO DE POTÊNCIA (SEP) E EM SUAS PROXIMIDADES –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275338" y="550060"/>
            <a:ext cx="63898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  <a:endParaRPr lang="pt-BR" sz="900" b="0" i="0" u="none" strike="noStrike" baseline="0" dirty="0">
              <a:latin typeface="CIDFont+F5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Conceito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Exemplos de acidentes típicos em serviços com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Etapas de planejamento;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Processo de liberação da atividade;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Permissão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Análise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Ordem de serviço específica para SEP e linhas energizadas AT;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Passos da </a:t>
            </a:r>
            <a:r>
              <a:rPr lang="pt-BR" sz="900" b="0" i="0" u="none" strike="noStrike" baseline="0" dirty="0" err="1">
                <a:latin typeface="CIDFont+F1"/>
              </a:rPr>
              <a:t>desenergização</a:t>
            </a:r>
            <a:r>
              <a:rPr lang="pt-BR" sz="9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Ferramentas para execução da atividade;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Procedimento em caso de emergência;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Reconhecimento das rotas de fuga;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Técnicas de combate a princípio de incêndio;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Plano de atendimento às emergências;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Riscos específicos do trabalho em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Choque elétrico;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Arco elétrico;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Campo eletromagnético;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Perigos adicionais;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Umidade;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Condições atmosféricas;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EPI – Específicos de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Condições ideais de utilização;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Informações básicas sobre selo e data de validade;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Importância da conservação, limpeza e armazenamento;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Técnicas de trabalho em sistemas elétricos (energizados ou não);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Sistema de proteção coletiva;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Acidentes típicos e desvios;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Análises, discussão, medidas de controles;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Sinalização e isolamento da área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Particularidades do ambiente onde será executada a atividade.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2541</TotalTime>
  <Words>344</Words>
  <Application>Microsoft Office PowerPoint</Application>
  <PresentationFormat>Personalizar</PresentationFormat>
  <Paragraphs>59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422</cp:revision>
  <cp:lastPrinted>2023-01-18T11:46:20Z</cp:lastPrinted>
  <dcterms:created xsi:type="dcterms:W3CDTF">1996-09-21T19:33:27Z</dcterms:created>
  <dcterms:modified xsi:type="dcterms:W3CDTF">2024-08-19T20:35:48Z</dcterms:modified>
</cp:coreProperties>
</file>